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Dra. Ana Alday Chávez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Morelos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0" y="4736409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7352069455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7773157464 Ext. 8460222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aalday@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605714"/>
            <a:ext cx="377687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Doctorado en Educación.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Ingeniería Industrial.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Administración y Desarrollo Empresarial.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Ingeniería Mecánica.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4045227" y="396759"/>
            <a:ext cx="8146773" cy="6664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2019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Oficina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de Representación en el Estado de Morelos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baseline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16/08/2019 - a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la fecha:</a:t>
            </a:r>
            <a:r>
              <a:rPr lang="es-MX" sz="14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Titular de Oficina de Representación.</a:t>
            </a:r>
          </a:p>
          <a:p>
            <a:pPr marR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20 años en el sector público, ocupando los siguientes cargos,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entre otros: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Área en la Coordinación General de Centros Federales.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Órgano Administrativo Desconcentrado de Prevención y Readaptación Social</a:t>
            </a:r>
            <a:r>
              <a:rPr lang="es-MX" sz="1400" dirty="0">
                <a:solidFill>
                  <a:srgbClr val="660033"/>
                </a:solidFill>
                <a:latin typeface="Geomanist Bold" panose="02000503000000020004" pitchFamily="50" charset="0"/>
              </a:rPr>
              <a:t>.</a:t>
            </a:r>
            <a:r>
              <a:rPr lang="es-MX" sz="1400" b="1" dirty="0">
                <a:solidFill>
                  <a:srgbClr val="660033"/>
                </a:solidFill>
                <a:latin typeface="Geomanist Bold" panose="02000503000000020004" pitchFamily="50" charset="0"/>
              </a:rPr>
              <a:t> </a:t>
            </a:r>
            <a:endParaRPr lang="es-MX" sz="1400" b="0" kern="1200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la Institución, Subdirectora de Planeación y Vinculación, Subdirectora Académica, Auditora Interna del Sistema de Gestión de Calidad, Jefa del Departamento de Planeación, Programación y Presupuestación, Jefa del Centro de Información, Jefa del Departamento de Ciencias Básicas.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Instituto Tecnológico de Cuautla del Tecnológico Nacional de México.</a:t>
            </a:r>
            <a:endParaRPr lang="es-MX" sz="1400" b="0" kern="1200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Planeación y Evaluación.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Tecnológico Nacional de México.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Desarrollo del Sistema.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Dirección General de Educación Superior Tecnológica de la Secretaría de Educación Pública.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la Institución.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Instituto Tecnológico  de Iguala.</a:t>
            </a:r>
            <a:endParaRPr lang="es-MX" sz="1400" b="0" kern="120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1" name="9 Imagen">
            <a:extLst>
              <a:ext uri="{FF2B5EF4-FFF2-40B4-BE49-F238E27FC236}">
                <a16:creationId xmlns:a16="http://schemas.microsoft.com/office/drawing/2014/main" id="{B6E13212-3C2C-45E7-9202-D3C0642B0D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4"/>
            <a:ext cx="1126435" cy="1384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42504</TotalTime>
  <Words>231</Words>
  <Application>Microsoft Office PowerPoint</Application>
  <PresentationFormat>Panorámica</PresentationFormat>
  <Paragraphs>25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</vt:lpstr>
      <vt:lpstr>MadrePatria</vt:lpstr>
      <vt:lpstr>Montserrat</vt:lpstr>
      <vt:lpstr>Montserrat SemiBold</vt:lpstr>
      <vt:lpstr>Geomanist Light</vt:lpstr>
      <vt:lpstr>Calibri</vt:lpstr>
      <vt:lpstr>Wingdings</vt:lpstr>
      <vt:lpstr>Arial</vt:lpstr>
      <vt:lpstr>Geomanist 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2576</cp:revision>
  <cp:lastPrinted>2024-11-06T00:49:20Z</cp:lastPrinted>
  <dcterms:created xsi:type="dcterms:W3CDTF">2018-12-04T03:27:02Z</dcterms:created>
  <dcterms:modified xsi:type="dcterms:W3CDTF">2024-11-14T16:36:05Z</dcterms:modified>
</cp:coreProperties>
</file>